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6858000" cy="9144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500" autoAdjust="0"/>
    <p:restoredTop sz="94660"/>
  </p:normalViewPr>
  <p:slideViewPr>
    <p:cSldViewPr showGuides="1">
      <p:cViewPr>
        <p:scale>
          <a:sx n="75" d="100"/>
          <a:sy n="75" d="100"/>
        </p:scale>
        <p:origin x="1782" y="180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DE62B4-19C1-4C15-9D71-BC27018F8526}" type="datetimeFigureOut">
              <a:rPr lang="ko-KR" altLang="en-US" smtClean="0"/>
              <a:t>2016-11-02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BDB3C-1C4C-44DC-92A7-79B41175CD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319095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DE62B4-19C1-4C15-9D71-BC27018F8526}" type="datetimeFigureOut">
              <a:rPr lang="ko-KR" altLang="en-US" smtClean="0"/>
              <a:t>2016-11-02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BDB3C-1C4C-44DC-92A7-79B41175CD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352192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DE62B4-19C1-4C15-9D71-BC27018F8526}" type="datetimeFigureOut">
              <a:rPr lang="ko-KR" altLang="en-US" smtClean="0"/>
              <a:t>2016-11-02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BDB3C-1C4C-44DC-92A7-79B41175CD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697040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DE62B4-19C1-4C15-9D71-BC27018F8526}" type="datetimeFigureOut">
              <a:rPr lang="ko-KR" altLang="en-US" smtClean="0"/>
              <a:t>2016-11-02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BDB3C-1C4C-44DC-92A7-79B41175CD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883959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DE62B4-19C1-4C15-9D71-BC27018F8526}" type="datetimeFigureOut">
              <a:rPr lang="ko-KR" altLang="en-US" smtClean="0"/>
              <a:t>2016-11-02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BDB3C-1C4C-44DC-92A7-79B41175CD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053218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DE62B4-19C1-4C15-9D71-BC27018F8526}" type="datetimeFigureOut">
              <a:rPr lang="ko-KR" altLang="en-US" smtClean="0"/>
              <a:t>2016-11-02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BDB3C-1C4C-44DC-92A7-79B41175CD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143877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DE62B4-19C1-4C15-9D71-BC27018F8526}" type="datetimeFigureOut">
              <a:rPr lang="ko-KR" altLang="en-US" smtClean="0"/>
              <a:t>2016-11-02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BDB3C-1C4C-44DC-92A7-79B41175CD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440182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DE62B4-19C1-4C15-9D71-BC27018F8526}" type="datetimeFigureOut">
              <a:rPr lang="ko-KR" altLang="en-US" smtClean="0"/>
              <a:t>2016-11-02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BDB3C-1C4C-44DC-92A7-79B41175CD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23507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DE62B4-19C1-4C15-9D71-BC27018F8526}" type="datetimeFigureOut">
              <a:rPr lang="ko-KR" altLang="en-US" smtClean="0"/>
              <a:t>2016-11-02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BDB3C-1C4C-44DC-92A7-79B41175CD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157349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DE62B4-19C1-4C15-9D71-BC27018F8526}" type="datetimeFigureOut">
              <a:rPr lang="ko-KR" altLang="en-US" smtClean="0"/>
              <a:t>2016-11-02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BDB3C-1C4C-44DC-92A7-79B41175CD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653879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DE62B4-19C1-4C15-9D71-BC27018F8526}" type="datetimeFigureOut">
              <a:rPr lang="ko-KR" altLang="en-US" smtClean="0"/>
              <a:t>2016-11-02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BDB3C-1C4C-44DC-92A7-79B41175CD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407791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DE62B4-19C1-4C15-9D71-BC27018F8526}" type="datetimeFigureOut">
              <a:rPr lang="ko-KR" altLang="en-US" smtClean="0"/>
              <a:t>2016-11-02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6BDB3C-1C4C-44DC-92A7-79B41175CD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474535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표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15851210"/>
              </p:ext>
            </p:extLst>
          </p:nvPr>
        </p:nvGraphicFramePr>
        <p:xfrm>
          <a:off x="260648" y="899592"/>
          <a:ext cx="6336704" cy="7727325"/>
        </p:xfrm>
        <a:graphic>
          <a:graphicData uri="http://schemas.openxmlformats.org/drawingml/2006/table">
            <a:tbl>
              <a:tblPr firstRow="1" bandRow="1">
                <a:tableStyleId>{C083E6E3-FA7D-4D7B-A595-EF9225AFEA82}</a:tableStyleId>
              </a:tblPr>
              <a:tblGrid>
                <a:gridCol w="1512168"/>
                <a:gridCol w="4824536"/>
              </a:tblGrid>
              <a:tr h="472567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100" smtClean="0"/>
                        <a:t>근무회사</a:t>
                      </a:r>
                      <a:endParaRPr lang="ko-KR" altLang="en-US" sz="1100" dirty="0" smtClean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dirty="0" smtClean="0"/>
                        <a:t>담당업무 및 업무실적</a:t>
                      </a:r>
                      <a:endParaRPr lang="en-US" altLang="ko-KR" sz="1100" dirty="0" smtClean="0"/>
                    </a:p>
                    <a:p>
                      <a:pPr algn="ctr" latinLnBrk="1"/>
                      <a:r>
                        <a:rPr lang="en-US" altLang="ko-KR" sz="1100" dirty="0" smtClean="0"/>
                        <a:t>(</a:t>
                      </a:r>
                      <a:r>
                        <a:rPr lang="ko-KR" altLang="en-US" sz="1100" dirty="0" err="1" smtClean="0"/>
                        <a:t>프로젝트별</a:t>
                      </a:r>
                      <a:r>
                        <a:rPr lang="ko-KR" altLang="en-US" sz="1100" dirty="0" smtClean="0"/>
                        <a:t> 상세기술</a:t>
                      </a:r>
                      <a:r>
                        <a:rPr lang="en-US" altLang="ko-KR" sz="1100" dirty="0" smtClean="0"/>
                        <a:t>)</a:t>
                      </a:r>
                      <a:endParaRPr lang="ko-KR" altLang="en-US" sz="11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1036394">
                <a:tc>
                  <a:txBody>
                    <a:bodyPr/>
                    <a:lstStyle/>
                    <a:p>
                      <a:pPr algn="ctr" latinLnBrk="1"/>
                      <a:endParaRPr lang="ko-KR" altLang="en-US" sz="1100" dirty="0"/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108000" indent="-108000" latinLnBrk="1">
                        <a:buFont typeface="Wingdings" panose="05000000000000000000" pitchFamily="2" charset="2"/>
                        <a:buChar char="§"/>
                      </a:pPr>
                      <a:endParaRPr lang="en-US" altLang="ko-KR" sz="1100" dirty="0" smtClean="0"/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036394">
                <a:tc>
                  <a:txBody>
                    <a:bodyPr/>
                    <a:lstStyle/>
                    <a:p>
                      <a:pPr algn="ctr" latinLnBrk="1"/>
                      <a:endParaRPr lang="ko-KR" altLang="en-US" sz="1100" dirty="0"/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08000" indent="-108000" latinLnBrk="1">
                        <a:buFont typeface="Wingdings" panose="05000000000000000000" pitchFamily="2" charset="2"/>
                        <a:buChar char="§"/>
                      </a:pPr>
                      <a:endParaRPr lang="en-US" altLang="ko-KR" sz="1100" dirty="0" smtClean="0"/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36394">
                <a:tc>
                  <a:txBody>
                    <a:bodyPr/>
                    <a:lstStyle/>
                    <a:p>
                      <a:pPr algn="ctr" latinLnBrk="1"/>
                      <a:endParaRPr lang="ko-KR" altLang="en-US" sz="1100" dirty="0"/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108000" indent="-108000" latinLnBrk="1">
                        <a:buFont typeface="Wingdings" panose="05000000000000000000" pitchFamily="2" charset="2"/>
                        <a:buChar char="§"/>
                      </a:pPr>
                      <a:endParaRPr lang="en-US" altLang="ko-KR" sz="1100" dirty="0" smtClean="0"/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036394">
                <a:tc>
                  <a:txBody>
                    <a:bodyPr/>
                    <a:lstStyle/>
                    <a:p>
                      <a:pPr algn="ctr" latinLnBrk="1"/>
                      <a:endParaRPr lang="ko-KR" altLang="en-US" sz="1100" dirty="0"/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08000" indent="-108000" latinLnBrk="1">
                        <a:buFont typeface="Wingdings" panose="05000000000000000000" pitchFamily="2" charset="2"/>
                        <a:buChar char="§"/>
                      </a:pPr>
                      <a:endParaRPr lang="en-US" altLang="ko-KR" sz="1100" dirty="0" smtClean="0"/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36394">
                <a:tc>
                  <a:txBody>
                    <a:bodyPr/>
                    <a:lstStyle/>
                    <a:p>
                      <a:pPr algn="ctr" latinLnBrk="1"/>
                      <a:endParaRPr lang="ko-KR" altLang="en-US" sz="1100" dirty="0"/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108000" indent="-108000" latinLnBrk="1">
                        <a:buFont typeface="Wingdings" panose="05000000000000000000" pitchFamily="2" charset="2"/>
                        <a:buChar char="§"/>
                      </a:pPr>
                      <a:endParaRPr lang="en-US" altLang="ko-KR" sz="1100" dirty="0" smtClean="0"/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036394">
                <a:tc>
                  <a:txBody>
                    <a:bodyPr/>
                    <a:lstStyle/>
                    <a:p>
                      <a:pPr algn="ctr" latinLnBrk="1"/>
                      <a:endParaRPr lang="ko-KR" altLang="en-US" sz="1100" dirty="0"/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08000" indent="-108000" latinLnBrk="1">
                        <a:buFont typeface="Wingdings" panose="05000000000000000000" pitchFamily="2" charset="2"/>
                        <a:buChar char="§"/>
                      </a:pPr>
                      <a:endParaRPr lang="en-US" altLang="ko-KR" sz="1100" dirty="0" smtClean="0"/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36394">
                <a:tc>
                  <a:txBody>
                    <a:bodyPr/>
                    <a:lstStyle/>
                    <a:p>
                      <a:pPr algn="ctr" latinLnBrk="1"/>
                      <a:endParaRPr lang="ko-KR" altLang="en-US" sz="1100" dirty="0"/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108000" indent="-108000" latinLnBrk="1">
                        <a:buFont typeface="Wingdings" panose="05000000000000000000" pitchFamily="2" charset="2"/>
                        <a:buChar char="§"/>
                      </a:pPr>
                      <a:endParaRPr lang="en-US" altLang="ko-KR" sz="1100" dirty="0" smtClean="0"/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15" name="TextBox 14"/>
          <p:cNvSpPr txBox="1"/>
          <p:nvPr/>
        </p:nvSpPr>
        <p:spPr>
          <a:xfrm>
            <a:off x="2230264" y="314236"/>
            <a:ext cx="2376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b="1" u="sng" dirty="0" smtClean="0"/>
              <a:t>경력 기술서</a:t>
            </a:r>
            <a:endParaRPr lang="ko-KR" altLang="en-US" b="1" u="sng" dirty="0"/>
          </a:p>
        </p:txBody>
      </p:sp>
      <p:sp>
        <p:nvSpPr>
          <p:cNvPr id="5" name="TextBox 4"/>
          <p:cNvSpPr txBox="1"/>
          <p:nvPr/>
        </p:nvSpPr>
        <p:spPr>
          <a:xfrm>
            <a:off x="31431" y="8813478"/>
            <a:ext cx="44644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 smtClean="0">
                <a:latin typeface="맑은 고딕"/>
                <a:ea typeface="맑은 고딕"/>
              </a:rPr>
              <a:t>※ </a:t>
            </a:r>
            <a:r>
              <a:rPr lang="ko-KR" altLang="en-US" sz="1200" dirty="0" smtClean="0">
                <a:latin typeface="맑은 고딕"/>
                <a:ea typeface="맑은 고딕"/>
              </a:rPr>
              <a:t>양식이 부족하면 복사 후 사용하십시오</a:t>
            </a:r>
            <a:r>
              <a:rPr lang="en-US" altLang="ko-KR" sz="1200" dirty="0" smtClean="0">
                <a:latin typeface="맑은 고딕"/>
                <a:ea typeface="맑은 고딕"/>
              </a:rPr>
              <a:t>.</a:t>
            </a:r>
            <a:r>
              <a:rPr lang="ko-KR" altLang="en-US" sz="1200" dirty="0" smtClean="0">
                <a:latin typeface="맑은 고딕"/>
                <a:ea typeface="맑은 고딕"/>
              </a:rPr>
              <a:t> </a:t>
            </a:r>
            <a:endParaRPr lang="ko-KR" altLang="en-US" sz="1200" dirty="0"/>
          </a:p>
        </p:txBody>
      </p:sp>
    </p:spTree>
    <p:extLst>
      <p:ext uri="{BB962C8B-B14F-4D97-AF65-F5344CB8AC3E}">
        <p14:creationId xmlns:p14="http://schemas.microsoft.com/office/powerpoint/2010/main" val="2120672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17</Words>
  <Application>Microsoft Office PowerPoint</Application>
  <PresentationFormat>화면 슬라이드 쇼(4:3)</PresentationFormat>
  <Paragraphs>5</Paragraphs>
  <Slides>1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3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5" baseType="lpstr">
      <vt:lpstr>맑은 고딕</vt:lpstr>
      <vt:lpstr>Arial</vt:lpstr>
      <vt:lpstr>Wingdings</vt:lpstr>
      <vt:lpstr>Office 테마</vt:lpstr>
      <vt:lpstr>PowerPoint 프레젠테이션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임형도</dc:creator>
  <cp:lastModifiedBy>Lee Jae Keun</cp:lastModifiedBy>
  <cp:revision>2</cp:revision>
  <dcterms:created xsi:type="dcterms:W3CDTF">2016-11-02T02:32:32Z</dcterms:created>
  <dcterms:modified xsi:type="dcterms:W3CDTF">2016-11-02T02:42:40Z</dcterms:modified>
</cp:coreProperties>
</file>