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00" autoAdjust="0"/>
    <p:restoredTop sz="94660"/>
  </p:normalViewPr>
  <p:slideViewPr>
    <p:cSldViewPr showGuides="1">
      <p:cViewPr varScale="1">
        <p:scale>
          <a:sx n="69" d="100"/>
          <a:sy n="69" d="100"/>
        </p:scale>
        <p:origin x="1794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190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521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970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39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32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38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01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507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73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387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077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E62B4-19C1-4C15-9D71-BC27018F8526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745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851210"/>
              </p:ext>
            </p:extLst>
          </p:nvPr>
        </p:nvGraphicFramePr>
        <p:xfrm>
          <a:off x="260648" y="899592"/>
          <a:ext cx="6336704" cy="772732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512168"/>
                <a:gridCol w="4824536"/>
              </a:tblGrid>
              <a:tr h="4725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smtClean="0"/>
                        <a:t>근무회사</a:t>
                      </a:r>
                      <a:endParaRPr lang="ko-KR" altLang="en-US" sz="11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담당업무 및 업무실적</a:t>
                      </a:r>
                      <a:endParaRPr lang="en-US" altLang="ko-KR" sz="1100" dirty="0" smtClean="0"/>
                    </a:p>
                    <a:p>
                      <a:pPr algn="ctr" latinLnBrk="1"/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err="1" smtClean="0"/>
                        <a:t>프로젝트별</a:t>
                      </a:r>
                      <a:r>
                        <a:rPr lang="ko-KR" altLang="en-US" sz="1100" dirty="0" smtClean="0"/>
                        <a:t> 상세기술</a:t>
                      </a:r>
                      <a:r>
                        <a:rPr lang="en-US" altLang="ko-KR" sz="1100" dirty="0" smtClean="0"/>
                        <a:t>)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230264" y="3142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u="sng" dirty="0" smtClean="0"/>
              <a:t>경력 기술서</a:t>
            </a:r>
            <a:endParaRPr lang="ko-KR" altLang="en-US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1431" y="8813478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맑은 고딕"/>
                <a:ea typeface="맑은 고딕"/>
              </a:rPr>
              <a:t>※ </a:t>
            </a:r>
            <a:r>
              <a:rPr lang="ko-KR" altLang="en-US" sz="1200" dirty="0" smtClean="0">
                <a:latin typeface="맑은 고딕"/>
                <a:ea typeface="맑은 고딕"/>
              </a:rPr>
              <a:t>양식이 부족하면 복사 후 사용하십시오</a:t>
            </a:r>
            <a:r>
              <a:rPr lang="en-US" altLang="ko-KR" sz="1200" dirty="0" smtClean="0">
                <a:latin typeface="맑은 고딕"/>
                <a:ea typeface="맑은 고딕"/>
              </a:rPr>
              <a:t>.</a:t>
            </a:r>
            <a:r>
              <a:rPr lang="ko-KR" altLang="en-US" sz="1200" dirty="0" smtClean="0">
                <a:latin typeface="맑은 고딕"/>
                <a:ea typeface="맑은 고딕"/>
              </a:rPr>
              <a:t> 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2067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</Words>
  <Application>Microsoft Office PowerPoint</Application>
  <PresentationFormat>화면 슬라이드 쇼(4:3)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Wingdings</vt:lpstr>
      <vt:lpstr>Office 테마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임형도</dc:creator>
  <cp:lastModifiedBy>LeeJaeKeun</cp:lastModifiedBy>
  <cp:revision>2</cp:revision>
  <dcterms:created xsi:type="dcterms:W3CDTF">2016-11-02T02:32:32Z</dcterms:created>
  <dcterms:modified xsi:type="dcterms:W3CDTF">2017-12-05T02:55:54Z</dcterms:modified>
</cp:coreProperties>
</file>